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0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8" autoAdjust="0"/>
    <p:restoredTop sz="94660"/>
  </p:normalViewPr>
  <p:slideViewPr>
    <p:cSldViewPr snapToGrid="0">
      <p:cViewPr varScale="1">
        <p:scale>
          <a:sx n="65" d="100"/>
          <a:sy n="65" d="100"/>
        </p:scale>
        <p:origin x="48" y="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F4E3-2DDD-44DB-B0E5-32C8817C5E09}" type="datetimeFigureOut">
              <a:rPr lang="ko-KR" altLang="en-US" smtClean="0"/>
              <a:t>2022-09-20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2F76-8CC1-41A0-ADA5-4BC19E2ACB94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1997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F4E3-2DDD-44DB-B0E5-32C8817C5E09}" type="datetimeFigureOut">
              <a:rPr lang="ko-KR" altLang="en-US" smtClean="0"/>
              <a:t>2022-09-20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2F76-8CC1-41A0-ADA5-4BC19E2ACB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6136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F4E3-2DDD-44DB-B0E5-32C8817C5E09}" type="datetimeFigureOut">
              <a:rPr lang="ko-KR" altLang="en-US" smtClean="0"/>
              <a:t>2022-09-20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2F76-8CC1-41A0-ADA5-4BC19E2ACB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5874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F4E3-2DDD-44DB-B0E5-32C8817C5E09}" type="datetimeFigureOut">
              <a:rPr lang="ko-KR" altLang="en-US" smtClean="0"/>
              <a:t>2022-09-20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2F76-8CC1-41A0-ADA5-4BC19E2ACB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327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F4E3-2DDD-44DB-B0E5-32C8817C5E09}" type="datetimeFigureOut">
              <a:rPr lang="ko-KR" altLang="en-US" smtClean="0"/>
              <a:t>2022-09-20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2F76-8CC1-41A0-ADA5-4BC19E2ACB94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619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F4E3-2DDD-44DB-B0E5-32C8817C5E09}" type="datetimeFigureOut">
              <a:rPr lang="ko-KR" altLang="en-US" smtClean="0"/>
              <a:t>2022-09-20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2F76-8CC1-41A0-ADA5-4BC19E2ACB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792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F4E3-2DDD-44DB-B0E5-32C8817C5E09}" type="datetimeFigureOut">
              <a:rPr lang="ko-KR" altLang="en-US" smtClean="0"/>
              <a:t>2022-09-20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2F76-8CC1-41A0-ADA5-4BC19E2ACB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294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F4E3-2DDD-44DB-B0E5-32C8817C5E09}" type="datetimeFigureOut">
              <a:rPr lang="ko-KR" altLang="en-US" smtClean="0"/>
              <a:t>2022-09-20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2F76-8CC1-41A0-ADA5-4BC19E2ACB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043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F4E3-2DDD-44DB-B0E5-32C8817C5E09}" type="datetimeFigureOut">
              <a:rPr lang="ko-KR" altLang="en-US" smtClean="0"/>
              <a:t>2022-09-20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2F76-8CC1-41A0-ADA5-4BC19E2ACB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199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139F4E3-2DDD-44DB-B0E5-32C8817C5E09}" type="datetimeFigureOut">
              <a:rPr lang="ko-KR" altLang="en-US" smtClean="0"/>
              <a:t>2022-09-20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C02F76-8CC1-41A0-ADA5-4BC19E2ACB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67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F4E3-2DDD-44DB-B0E5-32C8817C5E09}" type="datetimeFigureOut">
              <a:rPr lang="ko-KR" altLang="en-US" smtClean="0"/>
              <a:t>2022-09-20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2F76-8CC1-41A0-ADA5-4BC19E2ACB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6436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139F4E3-2DDD-44DB-B0E5-32C8817C5E09}" type="datetimeFigureOut">
              <a:rPr lang="ko-KR" altLang="en-US" smtClean="0"/>
              <a:t>2022-09-20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1C02F76-8CC1-41A0-ADA5-4BC19E2ACB94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6797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09D6704-F106-ED2F-7EA5-AEF32EDA1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2554" y="1761933"/>
            <a:ext cx="9513694" cy="1450757"/>
          </a:xfrm>
        </p:spPr>
        <p:txBody>
          <a:bodyPr>
            <a:noAutofit/>
          </a:bodyPr>
          <a:lstStyle/>
          <a:p>
            <a:r>
              <a:rPr lang="en-US" altLang="ko-KR" sz="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ESS fire accidents &amp; policies of Korea</a:t>
            </a:r>
            <a:endParaRPr lang="ko-KR" altLang="en-US" sz="5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76768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1E5DA4F-86F1-4336-568E-12E74A381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Status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91DD211-079A-FC03-6E87-C2F7AE462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Since 2017, More than 30 accidents occurred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Official investigations done by Government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After a few actions, ESS Fire accidents decreasing 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At first, the cause of fire accidents unidentified </a:t>
            </a:r>
            <a:br>
              <a:rPr lang="en-US" altLang="ko-KR" dirty="0"/>
            </a:br>
            <a:r>
              <a:rPr lang="en-US" altLang="ko-KR" dirty="0"/>
              <a:t>    but recently concluded as internal anomalies of batteries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96727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22583B-3FB8-BE17-5CB7-3EFB18494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Safety Policy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27B8356-C90F-2FC4-8277-4ECCA68881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1</a:t>
            </a:r>
            <a:r>
              <a:rPr lang="en-US" altLang="ko-KR" baseline="30000" dirty="0"/>
              <a:t>st</a:t>
            </a:r>
            <a:r>
              <a:rPr lang="en-US" altLang="ko-KR" dirty="0"/>
              <a:t> safety policy(2019)</a:t>
            </a:r>
          </a:p>
          <a:p>
            <a:pPr marL="0" indent="0">
              <a:buNone/>
            </a:pPr>
            <a:r>
              <a:rPr lang="en-US" altLang="ko-KR" dirty="0"/>
              <a:t> - ESS</a:t>
            </a:r>
            <a:r>
              <a:rPr lang="ko-KR" altLang="en-US" dirty="0"/>
              <a:t> </a:t>
            </a:r>
            <a:r>
              <a:rPr lang="en-US" altLang="ko-KR" dirty="0"/>
              <a:t>standards developed</a:t>
            </a:r>
          </a:p>
          <a:p>
            <a:pPr marL="0" indent="0">
              <a:buNone/>
            </a:pPr>
            <a:r>
              <a:rPr lang="en-US" altLang="ko-KR" dirty="0"/>
              <a:t> - Regular inspection(4yr -&gt; 1yr) </a:t>
            </a:r>
          </a:p>
          <a:p>
            <a:pPr marL="0" indent="0">
              <a:buNone/>
            </a:pPr>
            <a:r>
              <a:rPr lang="en-US" altLang="ko-KR" dirty="0"/>
              <a:t> - Mandatory fire fighting equipment</a:t>
            </a:r>
          </a:p>
          <a:p>
            <a:pPr marL="0" indent="0">
              <a:buNone/>
            </a:pPr>
            <a:endParaRPr lang="en-US" altLang="ko-KR" sz="400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2</a:t>
            </a:r>
            <a:r>
              <a:rPr lang="en-US" altLang="ko-KR" baseline="30000" dirty="0"/>
              <a:t>nd</a:t>
            </a:r>
            <a:r>
              <a:rPr lang="en-US" altLang="ko-KR" dirty="0"/>
              <a:t> safety policy(2020)</a:t>
            </a:r>
          </a:p>
          <a:p>
            <a:pPr marL="0" indent="0">
              <a:buNone/>
            </a:pPr>
            <a:r>
              <a:rPr lang="en-US" altLang="ko-KR" dirty="0"/>
              <a:t> - Limiting SOC(internal:80%, external: 90%)</a:t>
            </a:r>
          </a:p>
          <a:p>
            <a:pPr marL="0" indent="0">
              <a:buNone/>
            </a:pPr>
            <a:r>
              <a:rPr lang="en-US" altLang="ko-KR" dirty="0"/>
              <a:t> - Saving the operating ESS data for investigating the cause of fire accidents</a:t>
            </a:r>
          </a:p>
          <a:p>
            <a:pPr marL="0" indent="0">
              <a:buNone/>
            </a:pPr>
            <a:endParaRPr lang="en-US" altLang="ko-KR" sz="400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3</a:t>
            </a:r>
            <a:r>
              <a:rPr lang="en-US" altLang="ko-KR" baseline="30000" dirty="0"/>
              <a:t>rd</a:t>
            </a:r>
            <a:r>
              <a:rPr lang="en-US" altLang="ko-KR" dirty="0"/>
              <a:t> safety policy(2022)</a:t>
            </a:r>
          </a:p>
          <a:p>
            <a:pPr marL="0" indent="0">
              <a:buNone/>
            </a:pPr>
            <a:r>
              <a:rPr lang="en-US" altLang="ko-KR" dirty="0"/>
              <a:t> - SOC -&gt; EOL : design and operate according to(or</a:t>
            </a:r>
            <a:r>
              <a:rPr lang="ko-KR" altLang="en-US" dirty="0"/>
              <a:t> 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under</a:t>
            </a:r>
            <a:r>
              <a:rPr lang="en-US" altLang="ko-KR" dirty="0"/>
              <a:t>) ‘the guaranteed life–capacity’</a:t>
            </a:r>
          </a:p>
          <a:p>
            <a:pPr marL="0" indent="0">
              <a:buNone/>
            </a:pPr>
            <a:r>
              <a:rPr lang="en-US" altLang="ko-KR" dirty="0"/>
              <a:t> - Mandatory conformance certification </a:t>
            </a: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1099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360CCE-1AC4-5FD8-7080-1A18DAE3C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Test</a:t>
            </a:r>
            <a:r>
              <a:rPr lang="ko-KR" altLang="en-US" dirty="0"/>
              <a:t> </a:t>
            </a:r>
            <a:r>
              <a:rPr lang="en-US" altLang="ko-KR" dirty="0"/>
              <a:t>center</a:t>
            </a:r>
            <a:r>
              <a:rPr lang="ko-KR" altLang="en-US" dirty="0"/>
              <a:t> </a:t>
            </a:r>
            <a:r>
              <a:rPr lang="en-US" altLang="ko-KR" dirty="0"/>
              <a:t>for</a:t>
            </a:r>
            <a:r>
              <a:rPr lang="ko-KR" altLang="en-US" dirty="0"/>
              <a:t> </a:t>
            </a:r>
            <a:r>
              <a:rPr lang="en-US" altLang="ko-KR" dirty="0"/>
              <a:t>ESS</a:t>
            </a:r>
            <a:r>
              <a:rPr lang="ko-KR" altLang="en-US" dirty="0"/>
              <a:t> </a:t>
            </a:r>
            <a:r>
              <a:rPr lang="en-US" altLang="ko-KR" dirty="0"/>
              <a:t>fire accidents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1597CBB-BE43-AAB8-4A58-180708825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Building the test center for investigating ESS fire accidents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The First center for ESS in Korea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Simulation test for ESS fire accidents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Will be completed in 2022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29771273"/>
      </p:ext>
    </p:extLst>
  </p:cSld>
  <p:clrMapOvr>
    <a:masterClrMapping/>
  </p:clrMapOvr>
</p:sld>
</file>

<file path=ppt/theme/theme1.xml><?xml version="1.0" encoding="utf-8"?>
<a:theme xmlns:a="http://schemas.openxmlformats.org/drawingml/2006/main" name="추억">
  <a:themeElements>
    <a:clrScheme name="추억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추억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추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103</TotalTime>
  <Words>186</Words>
  <Application>Microsoft Office PowerPoint</Application>
  <PresentationFormat>와이드스크린</PresentationFormat>
  <Paragraphs>24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Wingdings</vt:lpstr>
      <vt:lpstr>추억</vt:lpstr>
      <vt:lpstr>ESS fire accidents &amp; policies of Korea</vt:lpstr>
      <vt:lpstr>Status</vt:lpstr>
      <vt:lpstr>Safety Policy</vt:lpstr>
      <vt:lpstr>Test center for ESS fire accidents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KSGA-Ko</dc:creator>
  <cp:lastModifiedBy>KSGA-Ko</cp:lastModifiedBy>
  <cp:revision>6</cp:revision>
  <dcterms:created xsi:type="dcterms:W3CDTF">2022-09-15T11:24:48Z</dcterms:created>
  <dcterms:modified xsi:type="dcterms:W3CDTF">2022-09-20T13:18:09Z</dcterms:modified>
</cp:coreProperties>
</file>